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2"/>
  </p:notesMasterIdLst>
  <p:handoutMasterIdLst>
    <p:handoutMasterId r:id="rId23"/>
  </p:handoutMasterIdLst>
  <p:sldIdLst>
    <p:sldId id="269" r:id="rId5"/>
    <p:sldId id="270" r:id="rId6"/>
    <p:sldId id="286" r:id="rId7"/>
    <p:sldId id="271" r:id="rId8"/>
    <p:sldId id="285" r:id="rId9"/>
    <p:sldId id="272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91" autoAdjust="0"/>
  </p:normalViewPr>
  <p:slideViewPr>
    <p:cSldViewPr snapToGrid="0">
      <p:cViewPr varScale="1">
        <p:scale>
          <a:sx n="73" d="100"/>
          <a:sy n="73" d="100"/>
        </p:scale>
        <p:origin x="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24FB12-28D6-4C9A-AEBA-1DC4475C7C13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2022/1/14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063CFFE-8462-416E-AEB2-4E7281CE077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C86425-F1AD-4305-A256-822E6816EEDC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4E81925-CA98-455D-A45B-7A71D36D905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4E81925-CA98-455D-A45B-7A71D36D905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矩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矩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矩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群組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直線接點​​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20" name="日期版面配置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A6CE8D7-2178-46C6-8A6B-6A6EE055543B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21" name="頁尾預留位置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22" name="投影片編號預留位置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21212D-C748-4C89-9C17-7D3D16E1EF79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A1E8B2-27B3-4654-921B-6B80E2226C0E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F2BBD8-C03E-4500-A282-DB3B4F77BD52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矩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矩形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矩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群組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直線接點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fld id="{3B2D9044-D962-4F91-A231-05E2EBF968A2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 rtlCol="0"/>
          <a:lstStyle>
            <a:lvl1pPr algn="l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C379C6-2A88-435F-8B0A-8900FC359E99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56BCFA-EE72-4560-A90F-EB592995DA42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E5A9D-FB5D-4591-B666-6644D36F15CC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D52295-4448-43B2-B7F2-D2C226A7C468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矩形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 rtlCol="0"/>
          <a:lstStyle>
            <a:lvl1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2DAD19E-42A6-4D8B-8837-7C1B8BDD6403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2" name="矩形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759A4C4-1846-4D90-98F2-6608112FB629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 rtlCol="0"/>
          <a:lstStyle>
            <a:lvl1pPr>
              <a:defRPr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0" name="矩形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6614B15-43D5-4A7E-95CC-25E004D4B9F0}" type="datetime1">
              <a:rPr lang="zh-TW" altLang="en-US" noProof="0" smtClean="0"/>
              <a:t>2022/1/14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矩形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片 4" descr="背景中多層白絲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矩形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 rtlCol="0">
            <a:normAutofit/>
          </a:bodyPr>
          <a:lstStyle/>
          <a:p>
            <a:r>
              <a:rPr lang="en-US" altLang="zh-TW" dirty="0"/>
              <a:t>Final Project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441371"/>
            <a:ext cx="9070848" cy="1005014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zh-TW" altLang="en-US" dirty="0"/>
              <a:t>台灣科技大學 </a:t>
            </a:r>
            <a:endParaRPr lang="en-US" altLang="zh-TW" dirty="0"/>
          </a:p>
          <a:p>
            <a:pPr rtl="0">
              <a:spcAft>
                <a:spcPts val="600"/>
              </a:spcAft>
            </a:pPr>
            <a:r>
              <a:rPr lang="zh-TW" altLang="en-US" dirty="0"/>
              <a:t>電子工程學系 三丙 </a:t>
            </a:r>
            <a:endParaRPr lang="en-US" altLang="zh-TW" dirty="0"/>
          </a:p>
          <a:p>
            <a:pPr rtl="0">
              <a:spcAft>
                <a:spcPts val="600"/>
              </a:spcAft>
            </a:pPr>
            <a:r>
              <a:rPr lang="en-US" altLang="zh-TW" dirty="0"/>
              <a:t>B10802217 </a:t>
            </a:r>
            <a:r>
              <a:rPr lang="zh-TW" altLang="en-US" dirty="0"/>
              <a:t>呂長恩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矩形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0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遊戲</a:t>
            </a:r>
            <a:r>
              <a:rPr lang="en-US" altLang="zh-TW" dirty="0"/>
              <a:t>Menu</a:t>
            </a:r>
            <a:r>
              <a:rPr lang="zh-TW" altLang="en-US" dirty="0"/>
              <a:t>功能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8" y="1807708"/>
            <a:ext cx="5394642" cy="4810806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有兩種遊戲可以賺錢養</a:t>
            </a:r>
            <a:r>
              <a:rPr lang="en-US" altLang="zh-TW" sz="2400" dirty="0"/>
              <a:t>Guo-Dong</a:t>
            </a:r>
          </a:p>
          <a:p>
            <a:endParaRPr lang="en-US" altLang="zh-TW" sz="2400" dirty="0"/>
          </a:p>
          <a:p>
            <a:r>
              <a:rPr lang="zh-TW" altLang="en-US" sz="2400" dirty="0"/>
              <a:t>右上角的</a:t>
            </a:r>
            <a:r>
              <a:rPr lang="en-US" altLang="zh-TW" sz="2400" dirty="0"/>
              <a:t>$</a:t>
            </a:r>
            <a:r>
              <a:rPr lang="zh-TW" altLang="en-US" sz="2400" dirty="0"/>
              <a:t>顯示目前有多少錢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左邊的圖示可以點選來玩踩地雷賺錢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右邊的圖示可以點選來玩打地鼠賺錢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07D4327-5CF2-4703-8779-B5945225F4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6679" y="1812593"/>
            <a:ext cx="5744981" cy="3232814"/>
          </a:xfrm>
        </p:spPr>
      </p:pic>
    </p:spTree>
    <p:extLst>
      <p:ext uri="{BB962C8B-B14F-4D97-AF65-F5344CB8AC3E}">
        <p14:creationId xmlns:p14="http://schemas.microsoft.com/office/powerpoint/2010/main" val="2920987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0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踩地雷遊戲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8" y="1419497"/>
            <a:ext cx="5394642" cy="5199017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每場設有</a:t>
            </a:r>
            <a:r>
              <a:rPr lang="en-US" altLang="zh-TW" sz="2400" dirty="0"/>
              <a:t>20</a:t>
            </a:r>
            <a:r>
              <a:rPr lang="zh-TW" altLang="en-US" sz="2400" dirty="0"/>
              <a:t>顆地雷</a:t>
            </a:r>
            <a:r>
              <a:rPr lang="en-US" altLang="zh-TW" sz="2400" dirty="0"/>
              <a:t>(</a:t>
            </a:r>
            <a:r>
              <a:rPr lang="zh-TW" altLang="en-US" sz="2400" dirty="0"/>
              <a:t>左上角顯示</a:t>
            </a:r>
            <a:r>
              <a:rPr lang="en-US" altLang="zh-TW" sz="2400" dirty="0"/>
              <a:t>)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zh-TW" altLang="en-US" sz="2400" dirty="0"/>
              <a:t>如果都沒有踩到地雷並且點開所有非地雷的空白處，賺取</a:t>
            </a:r>
            <a:r>
              <a:rPr lang="en-US" altLang="zh-TW" sz="2400" dirty="0"/>
              <a:t>20</a:t>
            </a:r>
            <a:r>
              <a:rPr lang="zh-TW" altLang="en-US" sz="2400" dirty="0"/>
              <a:t>點</a:t>
            </a:r>
            <a:r>
              <a:rPr lang="en-US" altLang="zh-TW" sz="2400" dirty="0"/>
              <a:t>$</a:t>
            </a:r>
          </a:p>
          <a:p>
            <a:endParaRPr lang="en-US" altLang="zh-TW" sz="2400" dirty="0"/>
          </a:p>
          <a:p>
            <a:r>
              <a:rPr lang="zh-TW" altLang="en-US" sz="2400" dirty="0"/>
              <a:t>踩到地雷則會失敗，獲得</a:t>
            </a:r>
            <a:r>
              <a:rPr lang="en-US" altLang="zh-TW" sz="2400" dirty="0"/>
              <a:t>5</a:t>
            </a:r>
            <a:r>
              <a:rPr lang="zh-TW" altLang="en-US" sz="2400" dirty="0"/>
              <a:t>點</a:t>
            </a:r>
            <a:r>
              <a:rPr lang="en-US" altLang="zh-TW" sz="2400" dirty="0"/>
              <a:t>$</a:t>
            </a:r>
            <a:r>
              <a:rPr lang="zh-TW" altLang="en-US" sz="2400" dirty="0"/>
              <a:t>的參加獎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右上角顯示的</a:t>
            </a:r>
            <a:r>
              <a:rPr lang="en-US" altLang="zh-TW" sz="2400" dirty="0"/>
              <a:t>$</a:t>
            </a:r>
            <a:r>
              <a:rPr lang="zh-TW" altLang="en-US" sz="2400" dirty="0"/>
              <a:t>是目前擁有的錢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玩完後按</a:t>
            </a:r>
            <a:r>
              <a:rPr lang="en-US" altLang="zh-TW" sz="2400" dirty="0" err="1"/>
              <a:t>usr</a:t>
            </a:r>
            <a:r>
              <a:rPr lang="zh-TW" altLang="en-US" sz="2400" dirty="0"/>
              <a:t>鍵回主畫面</a:t>
            </a:r>
            <a:endParaRPr lang="en-US" altLang="zh-TW" sz="24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14BDEF6-76FB-4057-B93B-FE83C4E876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6800" y="1419497"/>
            <a:ext cx="4465116" cy="2512609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6571D0-441A-447E-8B76-ECE79D62B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932106"/>
            <a:ext cx="4465116" cy="25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7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9411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打地鼠遊戲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8" y="1140823"/>
            <a:ext cx="5394642" cy="5457766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按下</a:t>
            </a:r>
            <a:r>
              <a:rPr lang="en-US" altLang="zh-TW" sz="2400" dirty="0"/>
              <a:t>Start</a:t>
            </a:r>
            <a:r>
              <a:rPr lang="zh-TW" altLang="en-US" sz="2400" dirty="0"/>
              <a:t>按紐開始打地鼠遊戲，進入遊戲後會顯示</a:t>
            </a:r>
            <a:r>
              <a:rPr lang="en-US" altLang="zh-TW" sz="2400" dirty="0"/>
              <a:t>Playing</a:t>
            </a:r>
          </a:p>
          <a:p>
            <a:endParaRPr lang="en-US" altLang="zh-TW" sz="2400" dirty="0"/>
          </a:p>
          <a:p>
            <a:r>
              <a:rPr lang="zh-TW" altLang="en-US" sz="2400" dirty="0"/>
              <a:t>遊戲時間為</a:t>
            </a:r>
            <a:r>
              <a:rPr lang="en-US" altLang="zh-TW" sz="2400" dirty="0"/>
              <a:t>60</a:t>
            </a:r>
            <a:r>
              <a:rPr lang="zh-TW" altLang="en-US" sz="2400" dirty="0"/>
              <a:t>秒。左上角顯示目前遊戲的時間。結束後會顯示</a:t>
            </a:r>
            <a:r>
              <a:rPr lang="en-US" altLang="zh-TW" sz="2400" dirty="0"/>
              <a:t>over</a:t>
            </a:r>
          </a:p>
          <a:p>
            <a:endParaRPr lang="en-US" altLang="zh-TW" sz="2400" dirty="0"/>
          </a:p>
          <a:p>
            <a:r>
              <a:rPr lang="en-US" altLang="zh-TW" sz="2400" dirty="0"/>
              <a:t>Point</a:t>
            </a:r>
            <a:r>
              <a:rPr lang="zh-TW" altLang="en-US" sz="2400" dirty="0"/>
              <a:t>會顯示目前打地鼠得到的點數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遊戲結束後得到的獎金就是累計獲得的點數，顯示在右上角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遊戲完後按</a:t>
            </a:r>
            <a:r>
              <a:rPr lang="en-US" altLang="zh-TW" sz="2400" dirty="0" err="1"/>
              <a:t>usr</a:t>
            </a:r>
            <a:r>
              <a:rPr lang="zh-TW" altLang="en-US" sz="2400" dirty="0"/>
              <a:t>鍵回到主畫面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424F0CA-81D2-454E-9810-29E585664C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1073" y="1140823"/>
            <a:ext cx="4868091" cy="2739370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4B3525-A4EB-41E0-8876-CCF27D4F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73" y="3879144"/>
            <a:ext cx="4868088" cy="27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6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0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治療功能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8" y="1807708"/>
            <a:ext cx="5394642" cy="4810806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當</a:t>
            </a:r>
            <a:r>
              <a:rPr lang="en-US" altLang="zh-TW" sz="2400" dirty="0"/>
              <a:t>Guo-Dong</a:t>
            </a:r>
            <a:r>
              <a:rPr lang="zh-TW" altLang="en-US" sz="2400" dirty="0"/>
              <a:t>上天堂後才使用，否則無法進入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點選「</a:t>
            </a:r>
            <a:r>
              <a:rPr lang="en-US" altLang="zh-TW" sz="2400" dirty="0"/>
              <a:t> Heal !</a:t>
            </a:r>
            <a:r>
              <a:rPr lang="zh-TW" altLang="en-US" sz="2400" dirty="0"/>
              <a:t>」來免費獲得治療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治療後的</a:t>
            </a:r>
            <a:r>
              <a:rPr lang="en-US" altLang="zh-TW" sz="2400" dirty="0"/>
              <a:t>Guo-Dong</a:t>
            </a:r>
            <a:r>
              <a:rPr lang="zh-TW" altLang="en-US" sz="2400" dirty="0"/>
              <a:t>健康度和飽足度都只有</a:t>
            </a:r>
            <a:r>
              <a:rPr lang="en-US" altLang="zh-TW" sz="2400" dirty="0"/>
              <a:t>10</a:t>
            </a:r>
            <a:r>
              <a:rPr lang="zh-TW" altLang="en-US" sz="2400" dirty="0"/>
              <a:t>點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使用超過</a:t>
            </a:r>
            <a:r>
              <a:rPr lang="en-US" altLang="zh-TW" sz="2400" dirty="0"/>
              <a:t>3</a:t>
            </a:r>
            <a:r>
              <a:rPr lang="zh-TW" altLang="en-US" sz="2400" dirty="0"/>
              <a:t>次治療，</a:t>
            </a:r>
            <a:r>
              <a:rPr lang="en-US" altLang="zh-TW" sz="2400" dirty="0"/>
              <a:t>Guo-Dong</a:t>
            </a:r>
            <a:r>
              <a:rPr lang="zh-TW" altLang="en-US" sz="2400" dirty="0"/>
              <a:t>將永遠上天堂，只能</a:t>
            </a:r>
            <a:r>
              <a:rPr lang="en-US" altLang="zh-TW" sz="2400" dirty="0"/>
              <a:t>Reset</a:t>
            </a:r>
            <a:r>
              <a:rPr lang="zh-TW" altLang="en-US" sz="2400" dirty="0"/>
              <a:t>從頭來過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6F9BDA6-2A01-4600-809E-E4D3DF454E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674" y="1807708"/>
            <a:ext cx="5817326" cy="3273524"/>
          </a:xfrm>
        </p:spPr>
      </p:pic>
    </p:spTree>
    <p:extLst>
      <p:ext uri="{BB962C8B-B14F-4D97-AF65-F5344CB8AC3E}">
        <p14:creationId xmlns:p14="http://schemas.microsoft.com/office/powerpoint/2010/main" val="401578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0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商店</a:t>
            </a:r>
            <a:r>
              <a:rPr lang="en-US" altLang="zh-TW" dirty="0"/>
              <a:t>Menu</a:t>
            </a:r>
            <a:r>
              <a:rPr lang="zh-TW" altLang="en-US" dirty="0"/>
              <a:t>功能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8" y="1807708"/>
            <a:ext cx="5394642" cy="4488589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可以選擇要購買食物還是衣服給</a:t>
            </a:r>
            <a:r>
              <a:rPr lang="en-US" altLang="zh-TW" sz="2400" dirty="0"/>
              <a:t>Guo-Dong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zh-TW" altLang="en-US" sz="2400" dirty="0"/>
              <a:t>左邊的圖示可以點選來買食物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右邊的圖示可以點選來買衣服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2382E18-E8DB-4DEA-B77C-F9FDF1D995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4711" y="1805191"/>
            <a:ext cx="5771289" cy="3247618"/>
          </a:xfrm>
        </p:spPr>
      </p:pic>
    </p:spTree>
    <p:extLst>
      <p:ext uri="{BB962C8B-B14F-4D97-AF65-F5344CB8AC3E}">
        <p14:creationId xmlns:p14="http://schemas.microsoft.com/office/powerpoint/2010/main" val="2341329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0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商店買食物功能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8" y="1515290"/>
            <a:ext cx="5394642" cy="5085807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可以選擇要購買的食物給</a:t>
            </a:r>
            <a:r>
              <a:rPr lang="en-US" altLang="zh-TW" sz="2400" dirty="0"/>
              <a:t>Guo-Dong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zh-TW" altLang="en-US" sz="2400" dirty="0"/>
              <a:t>有三種食物可以購買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如果有足夠的錢就可以購買食物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每個食物都會顯示名字和目前我們還有多少個食物和價格多少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右上角顯示目前有多少錢可以使用，買完按</a:t>
            </a:r>
            <a:r>
              <a:rPr lang="en-US" altLang="zh-TW" sz="2400" dirty="0" err="1"/>
              <a:t>usr</a:t>
            </a:r>
            <a:r>
              <a:rPr lang="zh-TW" altLang="en-US" sz="2400" dirty="0"/>
              <a:t>鍵回主畫面。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2B29EB7-1777-489D-9BBC-A15556ABB4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7051" y="1807708"/>
            <a:ext cx="5738949" cy="3329670"/>
          </a:xfrm>
        </p:spPr>
      </p:pic>
    </p:spTree>
    <p:extLst>
      <p:ext uri="{BB962C8B-B14F-4D97-AF65-F5344CB8AC3E}">
        <p14:creationId xmlns:p14="http://schemas.microsoft.com/office/powerpoint/2010/main" val="326146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0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商店買衣服功能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8" y="1515290"/>
            <a:ext cx="5394642" cy="5085807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可以選擇要購買的衣服給</a:t>
            </a:r>
            <a:r>
              <a:rPr lang="en-US" altLang="zh-TW" sz="2400" dirty="0"/>
              <a:t>Guo-Dong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zh-TW" altLang="en-US" sz="2400" dirty="0"/>
              <a:t>有三種衣服可以購買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如果有足夠的錢就可以購買衣服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每個衣服都會顯示名字和目前我們還有多少個衣服和價格多少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右上角顯示目前有多少錢可以使用，買完按</a:t>
            </a:r>
            <a:r>
              <a:rPr lang="en-US" altLang="zh-TW" sz="2400" dirty="0" err="1"/>
              <a:t>usr</a:t>
            </a:r>
            <a:r>
              <a:rPr lang="zh-TW" altLang="en-US" sz="2400" dirty="0"/>
              <a:t>鍵回主畫面。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6C18068-8CD8-453B-B4AD-FA90A28BB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548" y="1767736"/>
            <a:ext cx="5843451" cy="3322527"/>
          </a:xfrm>
        </p:spPr>
      </p:pic>
    </p:spTree>
    <p:extLst>
      <p:ext uri="{BB962C8B-B14F-4D97-AF65-F5344CB8AC3E}">
        <p14:creationId xmlns:p14="http://schemas.microsoft.com/office/powerpoint/2010/main" val="74249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70872C3-310E-4F1A-83E1-D6A6F150B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謝謝老師和助教</a:t>
            </a:r>
            <a:r>
              <a:rPr lang="en-US" altLang="zh-TW" dirty="0"/>
              <a:t>~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E7CDA5A-85D8-4D75-92B4-15D18319F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200" dirty="0"/>
              <a:t>希望老師和助教玩完會開心</a:t>
            </a:r>
            <a:r>
              <a:rPr lang="en-US" altLang="zh-TW" sz="2200"/>
              <a:t>~~</a:t>
            </a:r>
            <a:endParaRPr lang="en-US" altLang="zh-TW" sz="2200" dirty="0"/>
          </a:p>
          <a:p>
            <a:pPr marL="0" indent="0">
              <a:buNone/>
            </a:pPr>
            <a:endParaRPr lang="en-US" altLang="zh-TW" sz="2200" dirty="0"/>
          </a:p>
          <a:p>
            <a:pPr marL="0" indent="0">
              <a:buNone/>
            </a:pPr>
            <a:endParaRPr lang="en-US" altLang="zh-TW" sz="2200" dirty="0"/>
          </a:p>
          <a:p>
            <a:pPr marL="0" indent="0">
              <a:buNone/>
            </a:pPr>
            <a:endParaRPr lang="en-US" altLang="zh-TW" sz="2200" dirty="0"/>
          </a:p>
          <a:p>
            <a:pPr marL="0" indent="0">
              <a:buNone/>
            </a:pP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/>
              <a:t>PS:</a:t>
            </a:r>
          </a:p>
          <a:p>
            <a:r>
              <a:rPr lang="zh-TW" altLang="en-US" sz="2200" dirty="0"/>
              <a:t>遊戲中的</a:t>
            </a:r>
            <a:r>
              <a:rPr lang="en-US" altLang="zh-TW" sz="2200" dirty="0"/>
              <a:t>Guo-Dong</a:t>
            </a:r>
            <a:r>
              <a:rPr lang="zh-TW" altLang="en-US" sz="2200" dirty="0"/>
              <a:t>是知名的網紅和實況主，為人搞笑大方熱情，故選擇其來當成遊戲的主角。</a:t>
            </a:r>
            <a:endParaRPr lang="en-US" altLang="zh-TW" sz="2200" dirty="0"/>
          </a:p>
          <a:p>
            <a:r>
              <a:rPr lang="zh-TW" altLang="en-US" sz="2200" dirty="0"/>
              <a:t>遊戲中的每一個圖片和資料都是有他的梗，希望老師可以感受到我的創意</a:t>
            </a:r>
            <a:r>
              <a:rPr lang="en-US" altLang="zh-TW" sz="2200" dirty="0"/>
              <a:t>OAO</a:t>
            </a:r>
          </a:p>
          <a:p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val="386155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0D53A-852A-4536-ABDF-10D2E584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81634"/>
            <a:ext cx="10058400" cy="1371600"/>
          </a:xfrm>
        </p:spPr>
        <p:txBody>
          <a:bodyPr/>
          <a:lstStyle/>
          <a:p>
            <a:pPr algn="ctr"/>
            <a:r>
              <a:rPr lang="en-US" altLang="zh-TW" dirty="0"/>
              <a:t>Guo-Dong </a:t>
            </a:r>
            <a:r>
              <a:rPr lang="zh-TW" altLang="en-US" dirty="0"/>
              <a:t>寵物機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221FFD-6C1C-4088-87FE-801F21886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5" t="12544" r="3721" b="4587"/>
          <a:stretch/>
        </p:blipFill>
        <p:spPr>
          <a:xfrm>
            <a:off x="2808606" y="1996776"/>
            <a:ext cx="6392209" cy="4262172"/>
          </a:xfrm>
        </p:spPr>
      </p:pic>
    </p:spTree>
    <p:extLst>
      <p:ext uri="{BB962C8B-B14F-4D97-AF65-F5344CB8AC3E}">
        <p14:creationId xmlns:p14="http://schemas.microsoft.com/office/powerpoint/2010/main" val="330768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0D53A-852A-4536-ABDF-10D2E584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81634"/>
            <a:ext cx="10058400" cy="1371600"/>
          </a:xfrm>
        </p:spPr>
        <p:txBody>
          <a:bodyPr/>
          <a:lstStyle/>
          <a:p>
            <a:pPr algn="ctr"/>
            <a:r>
              <a:rPr lang="zh-TW" altLang="en-US" dirty="0"/>
              <a:t>規格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4C18B4-6B1A-41DC-A387-74755BEDD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/>
              <a:t>STM32F746G-Discovery</a:t>
            </a:r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 err="1"/>
              <a:t>KeilC</a:t>
            </a:r>
            <a:r>
              <a:rPr lang="zh-TW" altLang="en-US" dirty="0"/>
              <a:t>編譯和撰寫程式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 err="1"/>
              <a:t>STemWin</a:t>
            </a:r>
            <a:r>
              <a:rPr lang="zh-TW" altLang="en-US" dirty="0"/>
              <a:t>來繪製</a:t>
            </a:r>
            <a:r>
              <a:rPr lang="en-US" altLang="zh-TW" dirty="0"/>
              <a:t>GUI</a:t>
            </a:r>
            <a:r>
              <a:rPr lang="zh-TW" altLang="en-US" dirty="0"/>
              <a:t>介面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 err="1"/>
              <a:t>BmpCvtST</a:t>
            </a:r>
            <a:r>
              <a:rPr lang="zh-TW" altLang="en-US" dirty="0"/>
              <a:t>來將</a:t>
            </a:r>
            <a:r>
              <a:rPr lang="en-US" altLang="zh-TW" dirty="0"/>
              <a:t>BMP</a:t>
            </a:r>
            <a:r>
              <a:rPr lang="zh-TW" altLang="en-US" dirty="0"/>
              <a:t>檔案轉成</a:t>
            </a:r>
            <a:r>
              <a:rPr lang="en-US" altLang="zh-TW" dirty="0"/>
              <a:t>C</a:t>
            </a:r>
            <a:r>
              <a:rPr lang="zh-TW" altLang="en-US"/>
              <a:t>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92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C91DF-8B74-4AB3-9B67-DD203132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0694"/>
            <a:ext cx="10058400" cy="959783"/>
          </a:xfrm>
        </p:spPr>
        <p:txBody>
          <a:bodyPr/>
          <a:lstStyle/>
          <a:p>
            <a:pPr algn="ctr"/>
            <a:r>
              <a:rPr lang="zh-TW" altLang="en-US" dirty="0"/>
              <a:t>主要規則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AF05D0-CF18-4CAD-B6B4-5F6B3E4A3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210477"/>
            <a:ext cx="10058400" cy="5390620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Guo-Dong</a:t>
            </a:r>
            <a:r>
              <a:rPr lang="zh-TW" altLang="en-US" sz="2000" dirty="0"/>
              <a:t>是一個需要照顧的好朋友，所以對他來說「健康度」和「飽足度」就是非常重要的事情了！</a:t>
            </a:r>
            <a:endParaRPr lang="en-US" altLang="zh-TW" sz="2000" dirty="0"/>
          </a:p>
          <a:p>
            <a:r>
              <a:rPr lang="zh-TW" altLang="en-US" sz="2000" dirty="0"/>
              <a:t>不可以讓「健康度」或「飽足度」任何數值歸</a:t>
            </a:r>
            <a:r>
              <a:rPr lang="en-US" altLang="zh-TW" sz="2000" dirty="0"/>
              <a:t>0</a:t>
            </a:r>
            <a:r>
              <a:rPr lang="zh-TW" altLang="en-US" sz="2000" dirty="0"/>
              <a:t>，否則</a:t>
            </a:r>
            <a:r>
              <a:rPr lang="en-US" altLang="zh-TW" sz="2000" dirty="0"/>
              <a:t>Guo-Dong</a:t>
            </a:r>
            <a:r>
              <a:rPr lang="zh-TW" altLang="en-US" sz="2000" dirty="0"/>
              <a:t>就會上天堂！上天堂會出現「</a:t>
            </a:r>
            <a:r>
              <a:rPr lang="en-US" altLang="zh-TW" sz="2000" b="1" dirty="0"/>
              <a:t>Guo-Dong Die QQ</a:t>
            </a:r>
            <a:r>
              <a:rPr lang="zh-TW" altLang="en-US" sz="2000" dirty="0"/>
              <a:t>」的訊息。</a:t>
            </a:r>
            <a:endParaRPr lang="en-US" altLang="zh-TW" sz="2000" dirty="0"/>
          </a:p>
          <a:p>
            <a:r>
              <a:rPr lang="zh-TW" altLang="en-US" sz="2000" dirty="0"/>
              <a:t>如果</a:t>
            </a:r>
            <a:r>
              <a:rPr lang="en-US" altLang="zh-TW" sz="2000" dirty="0"/>
              <a:t>Guo-Dong</a:t>
            </a:r>
            <a:r>
              <a:rPr lang="zh-TW" altLang="en-US" sz="2000" dirty="0"/>
              <a:t>上天堂也不用擔心，可以點選免費的治療來治癒他，參照我國的健保也不用錢。但治療後他的健康度和飽足度都只有</a:t>
            </a:r>
            <a:r>
              <a:rPr lang="en-US" altLang="zh-TW" sz="2000" dirty="0"/>
              <a:t>10</a:t>
            </a:r>
            <a:r>
              <a:rPr lang="zh-TW" altLang="en-US" sz="2000" dirty="0"/>
              <a:t>，請悉心照顧！</a:t>
            </a:r>
            <a:endParaRPr lang="en-US" altLang="zh-TW" sz="2000" dirty="0"/>
          </a:p>
          <a:p>
            <a:r>
              <a:rPr lang="en-US" altLang="zh-TW" sz="2000" dirty="0"/>
              <a:t>Guo-Dong</a:t>
            </a:r>
            <a:r>
              <a:rPr lang="zh-TW" altLang="en-US" sz="2000" dirty="0"/>
              <a:t>上天堂時候只能按治療的按鍵，其餘的都沒有反應、時間也會暫停。</a:t>
            </a:r>
            <a:r>
              <a:rPr lang="en-US" altLang="zh-TW" sz="2000" dirty="0"/>
              <a:t>Guo-Dong</a:t>
            </a:r>
            <a:r>
              <a:rPr lang="zh-TW" altLang="en-US" sz="2000" dirty="0"/>
              <a:t>未上天堂時，不可以按治療按鍵，避免浪費健保資源。</a:t>
            </a:r>
            <a:endParaRPr lang="en-US" altLang="zh-TW" sz="2000" dirty="0"/>
          </a:p>
          <a:p>
            <a:r>
              <a:rPr lang="zh-TW" altLang="en-US" sz="2000" dirty="0"/>
              <a:t>如果</a:t>
            </a:r>
            <a:r>
              <a:rPr lang="en-US" altLang="zh-TW" sz="2000" dirty="0"/>
              <a:t>Guo-Dong</a:t>
            </a:r>
            <a:r>
              <a:rPr lang="zh-TW" altLang="en-US" sz="2000" dirty="0"/>
              <a:t>上天堂三次後，第四次上天堂就是永遠上天堂了，無法使用免費的治療來治癒他了，會出現「</a:t>
            </a:r>
            <a:r>
              <a:rPr lang="en-US" altLang="zh-TW" sz="2000" b="1" dirty="0"/>
              <a:t>Guo-Dong Die Forever </a:t>
            </a:r>
            <a:r>
              <a:rPr lang="zh-TW" altLang="en-US" sz="2000" dirty="0"/>
              <a:t>」的訊息。只能按</a:t>
            </a:r>
            <a:r>
              <a:rPr lang="en-US" altLang="zh-TW" sz="2000" dirty="0"/>
              <a:t>Reset</a:t>
            </a:r>
            <a:r>
              <a:rPr lang="zh-TW" altLang="en-US" sz="2000" dirty="0"/>
              <a:t>來重新照顧</a:t>
            </a:r>
            <a:r>
              <a:rPr lang="en-US" altLang="zh-TW" sz="2000" dirty="0"/>
              <a:t>Guo-Dong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r>
              <a:rPr lang="en-US" altLang="zh-TW" sz="2000" dirty="0"/>
              <a:t>Guo-Dong</a:t>
            </a:r>
            <a:r>
              <a:rPr lang="zh-TW" altLang="en-US" sz="2000" b="1" dirty="0"/>
              <a:t>每</a:t>
            </a:r>
            <a:r>
              <a:rPr lang="en-US" altLang="zh-TW" sz="2000" b="1" dirty="0"/>
              <a:t>20</a:t>
            </a:r>
            <a:r>
              <a:rPr lang="zh-TW" altLang="en-US" sz="2000" b="1" dirty="0"/>
              <a:t>秒就會降低</a:t>
            </a:r>
            <a:r>
              <a:rPr lang="en-US" altLang="zh-TW" sz="2000" b="1" dirty="0"/>
              <a:t>1</a:t>
            </a:r>
            <a:r>
              <a:rPr lang="zh-TW" altLang="en-US" sz="2000" b="1" dirty="0"/>
              <a:t>點健康度。每</a:t>
            </a:r>
            <a:r>
              <a:rPr lang="en-US" altLang="zh-TW" sz="2000" b="1" dirty="0"/>
              <a:t>10</a:t>
            </a:r>
            <a:r>
              <a:rPr lang="zh-TW" altLang="en-US" sz="2000" b="1" dirty="0"/>
              <a:t>秒就會降低</a:t>
            </a:r>
            <a:r>
              <a:rPr lang="en-US" altLang="zh-TW" sz="2000" b="1" dirty="0"/>
              <a:t>1</a:t>
            </a:r>
            <a:r>
              <a:rPr lang="zh-TW" altLang="en-US" sz="2000" b="1" dirty="0"/>
              <a:t>點飽足度。每</a:t>
            </a:r>
            <a:r>
              <a:rPr lang="en-US" altLang="zh-TW" sz="2000" b="1" dirty="0"/>
              <a:t>60</a:t>
            </a:r>
            <a:r>
              <a:rPr lang="zh-TW" altLang="en-US" sz="2000" b="1" dirty="0"/>
              <a:t>秒就會成長</a:t>
            </a:r>
            <a:r>
              <a:rPr lang="en-US" altLang="zh-TW" sz="2000" b="1" dirty="0"/>
              <a:t>1</a:t>
            </a:r>
            <a:r>
              <a:rPr lang="zh-TW" altLang="en-US" sz="2000" b="1" dirty="0"/>
              <a:t>歲</a:t>
            </a:r>
            <a:r>
              <a:rPr lang="zh-TW" altLang="en-US" sz="2000" dirty="0"/>
              <a:t>。請常常注意</a:t>
            </a:r>
            <a:r>
              <a:rPr lang="en-US" altLang="zh-TW" sz="2000" dirty="0"/>
              <a:t>Guo-Dong</a:t>
            </a:r>
            <a:r>
              <a:rPr lang="zh-TW" altLang="en-US" sz="2000" dirty="0"/>
              <a:t>成長的變化，並且照顧好他。</a:t>
            </a:r>
            <a:endParaRPr lang="en-US" altLang="zh-TW" sz="2000" dirty="0"/>
          </a:p>
          <a:p>
            <a:r>
              <a:rPr lang="zh-TW" altLang="en-US" sz="2000" b="1" dirty="0"/>
              <a:t>無論何時，按</a:t>
            </a:r>
            <a:r>
              <a:rPr lang="en-US" altLang="zh-TW" sz="2000" b="1" dirty="0" err="1"/>
              <a:t>usr</a:t>
            </a:r>
            <a:r>
              <a:rPr lang="zh-TW" altLang="en-US" sz="2000" b="1" dirty="0"/>
              <a:t>鍵都可以回到主畫面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3526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E01C9CD9-C71A-4234-9E68-94937E8689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827314"/>
            <a:ext cx="5474586" cy="3080657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33B90F2-7484-4C22-902B-7B6504B330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8055" y="827315"/>
            <a:ext cx="5474585" cy="3080657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78D6AD8-7083-4E53-B879-DDC4B542B9F2}"/>
              </a:ext>
            </a:extLst>
          </p:cNvPr>
          <p:cNvSpPr txBox="1"/>
          <p:nvPr/>
        </p:nvSpPr>
        <p:spPr>
          <a:xfrm>
            <a:off x="1349363" y="4214947"/>
            <a:ext cx="359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Guo-Dong</a:t>
            </a:r>
            <a:r>
              <a:rPr lang="zh-TW" altLang="en-US" dirty="0"/>
              <a:t>上天堂了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可以治癒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4C8611C-7FEB-4FE3-BF13-F8E927A68D21}"/>
              </a:ext>
            </a:extLst>
          </p:cNvPr>
          <p:cNvSpPr txBox="1"/>
          <p:nvPr/>
        </p:nvSpPr>
        <p:spPr>
          <a:xfrm>
            <a:off x="7037309" y="4232365"/>
            <a:ext cx="359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Guo-Dong</a:t>
            </a:r>
            <a:r>
              <a:rPr lang="zh-TW" altLang="en-US" dirty="0"/>
              <a:t>永遠的上天堂了</a:t>
            </a:r>
            <a:endParaRPr lang="en-US" altLang="zh-TW" dirty="0"/>
          </a:p>
          <a:p>
            <a:pPr algn="ctr"/>
            <a:r>
              <a:rPr lang="en-US" altLang="zh-TW" dirty="0"/>
              <a:t>(</a:t>
            </a:r>
            <a:r>
              <a:rPr lang="zh-TW" altLang="en-US" dirty="0"/>
              <a:t>無法治癒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100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>
            <a:extLst>
              <a:ext uri="{FF2B5EF4-FFF2-40B4-BE49-F238E27FC236}">
                <a16:creationId xmlns:a16="http://schemas.microsoft.com/office/drawing/2014/main" id="{75671268-D8B5-4F7F-A7DE-63B03CA8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9000"/>
            <a:ext cx="10058400" cy="1018903"/>
          </a:xfrm>
        </p:spPr>
        <p:txBody>
          <a:bodyPr/>
          <a:lstStyle/>
          <a:p>
            <a:pPr algn="ctr"/>
            <a:r>
              <a:rPr lang="zh-TW" altLang="en-US" dirty="0"/>
              <a:t>主畫面介紹</a:t>
            </a:r>
          </a:p>
        </p:txBody>
      </p:sp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6B284C04-D01E-4459-B089-FFA38545B6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5740" y="1736834"/>
            <a:ext cx="5484629" cy="4115326"/>
          </a:xfrm>
        </p:spPr>
      </p:pic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CDC0FCAF-451C-4E98-95E8-6D2C6E358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19" y="1166949"/>
            <a:ext cx="5081451" cy="5368834"/>
          </a:xfrm>
        </p:spPr>
        <p:txBody>
          <a:bodyPr>
            <a:normAutofit/>
          </a:bodyPr>
          <a:lstStyle/>
          <a:p>
            <a:r>
              <a:rPr lang="zh-TW" altLang="en-US" sz="2200" b="1" dirty="0"/>
              <a:t>左上角的</a:t>
            </a:r>
            <a:r>
              <a:rPr lang="en-US" altLang="zh-TW" sz="2200" b="1" dirty="0"/>
              <a:t>$</a:t>
            </a:r>
            <a:r>
              <a:rPr lang="zh-TW" altLang="en-US" sz="2200" dirty="0"/>
              <a:t>是現在有多少錢</a:t>
            </a:r>
            <a:endParaRPr lang="en-US" altLang="zh-TW" sz="2200" dirty="0"/>
          </a:p>
          <a:p>
            <a:r>
              <a:rPr lang="zh-TW" altLang="en-US" sz="2200" b="1" dirty="0"/>
              <a:t>左邊的放大鏡</a:t>
            </a:r>
            <a:r>
              <a:rPr lang="zh-TW" altLang="en-US" sz="2200" dirty="0"/>
              <a:t>代表可以看到目前</a:t>
            </a:r>
            <a:r>
              <a:rPr lang="en-US" altLang="zh-TW" sz="2200" dirty="0"/>
              <a:t>Guo-Dong</a:t>
            </a:r>
            <a:r>
              <a:rPr lang="zh-TW" altLang="en-US" sz="2200" dirty="0"/>
              <a:t>的狀態和資訊</a:t>
            </a:r>
            <a:endParaRPr lang="en-US" altLang="zh-TW" sz="2200" dirty="0"/>
          </a:p>
          <a:p>
            <a:r>
              <a:rPr lang="zh-TW" altLang="en-US" sz="2200" b="1" dirty="0"/>
              <a:t>左邊的食物</a:t>
            </a:r>
            <a:r>
              <a:rPr lang="zh-TW" altLang="en-US" sz="2200" dirty="0"/>
              <a:t>代表可以選擇食物來餵食</a:t>
            </a:r>
            <a:r>
              <a:rPr lang="en-US" altLang="zh-TW" sz="2200" dirty="0"/>
              <a:t>Guo-Dong</a:t>
            </a:r>
            <a:r>
              <a:rPr lang="zh-TW" altLang="en-US" sz="2200" dirty="0"/>
              <a:t>，提高他的飽足度</a:t>
            </a:r>
            <a:endParaRPr lang="en-US" altLang="zh-TW" sz="2200" dirty="0"/>
          </a:p>
          <a:p>
            <a:r>
              <a:rPr lang="zh-TW" altLang="en-US" sz="2200" b="1" dirty="0"/>
              <a:t>左邊的掃帚</a:t>
            </a:r>
            <a:r>
              <a:rPr lang="zh-TW" altLang="en-US" sz="2200" dirty="0"/>
              <a:t>代表可以幫</a:t>
            </a:r>
            <a:r>
              <a:rPr lang="en-US" altLang="zh-TW" sz="2200" dirty="0"/>
              <a:t>Guo-Dong</a:t>
            </a:r>
            <a:r>
              <a:rPr lang="zh-TW" altLang="en-US" sz="2200" dirty="0"/>
              <a:t>換衣服，增加他的健康度</a:t>
            </a:r>
            <a:endParaRPr lang="en-US" altLang="zh-TW" sz="2200" dirty="0"/>
          </a:p>
          <a:p>
            <a:r>
              <a:rPr lang="zh-TW" altLang="en-US" sz="2200" b="1" dirty="0"/>
              <a:t>右邊的遊戲</a:t>
            </a:r>
            <a:r>
              <a:rPr lang="zh-TW" altLang="en-US" sz="2200" dirty="0"/>
              <a:t>是透過玩遊戲來賺錢，才能幫</a:t>
            </a:r>
            <a:r>
              <a:rPr lang="en-US" altLang="zh-TW" sz="2200" dirty="0"/>
              <a:t>Guo-Dong</a:t>
            </a:r>
            <a:r>
              <a:rPr lang="zh-TW" altLang="en-US" sz="2200" dirty="0"/>
              <a:t>買食物和衣服</a:t>
            </a:r>
            <a:endParaRPr lang="en-US" altLang="zh-TW" sz="2200" dirty="0"/>
          </a:p>
          <a:p>
            <a:r>
              <a:rPr lang="zh-TW" altLang="en-US" sz="2200" b="1" dirty="0"/>
              <a:t>右邊的紅十字</a:t>
            </a:r>
            <a:r>
              <a:rPr lang="zh-TW" altLang="en-US" sz="2200" dirty="0"/>
              <a:t>代表可以在</a:t>
            </a:r>
            <a:r>
              <a:rPr lang="en-US" altLang="zh-TW" sz="2200" dirty="0"/>
              <a:t>Guo-Dong</a:t>
            </a:r>
            <a:r>
              <a:rPr lang="zh-TW" altLang="en-US" sz="2200" dirty="0"/>
              <a:t>上天堂後，緊急送去治癒他</a:t>
            </a:r>
            <a:endParaRPr lang="en-US" altLang="zh-TW" sz="2200" dirty="0"/>
          </a:p>
          <a:p>
            <a:r>
              <a:rPr lang="zh-TW" altLang="en-US" sz="2200" b="1" dirty="0"/>
              <a:t>右邊的購物車</a:t>
            </a:r>
            <a:r>
              <a:rPr lang="zh-TW" altLang="en-US" sz="2200" dirty="0"/>
              <a:t>是可以幫</a:t>
            </a:r>
            <a:r>
              <a:rPr lang="en-US" altLang="zh-TW" sz="2200" dirty="0"/>
              <a:t>Guo-Dong</a:t>
            </a:r>
            <a:r>
              <a:rPr lang="zh-TW" altLang="en-US" sz="2200" dirty="0"/>
              <a:t>買食物和衣服</a:t>
            </a:r>
            <a:endParaRPr lang="en-US" altLang="zh-TW" sz="2200" dirty="0"/>
          </a:p>
          <a:p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97136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0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狀態表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FC779F3-5D4F-4AA6-AE94-C7DB81DFA6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8848" y="1871832"/>
            <a:ext cx="5534436" cy="3114336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8" y="1654632"/>
            <a:ext cx="5394642" cy="4188823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Name: </a:t>
            </a:r>
          </a:p>
          <a:p>
            <a:pPr marL="0" indent="0">
              <a:buNone/>
            </a:pPr>
            <a:r>
              <a:rPr lang="zh-TW" altLang="en-US" sz="2400" dirty="0"/>
              <a:t>可以看到我們</a:t>
            </a:r>
            <a:r>
              <a:rPr lang="en-US" altLang="zh-TW" sz="2400" dirty="0"/>
              <a:t>Guo-Dong</a:t>
            </a:r>
            <a:r>
              <a:rPr lang="zh-TW" altLang="en-US" sz="2400" dirty="0"/>
              <a:t>的名字</a:t>
            </a:r>
            <a:endParaRPr lang="en-US" altLang="zh-TW" sz="2400" dirty="0"/>
          </a:p>
          <a:p>
            <a:r>
              <a:rPr lang="en-US" altLang="zh-TW" sz="2400" dirty="0"/>
              <a:t>Hunger: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可以看到目前</a:t>
            </a:r>
            <a:r>
              <a:rPr lang="en-US" altLang="zh-TW" sz="2400" dirty="0"/>
              <a:t>Guo-Dong</a:t>
            </a:r>
            <a:r>
              <a:rPr lang="zh-TW" altLang="en-US" sz="2400" dirty="0"/>
              <a:t>的飽足感</a:t>
            </a:r>
            <a:endParaRPr lang="en-US" altLang="zh-TW" sz="2400" dirty="0"/>
          </a:p>
          <a:p>
            <a:r>
              <a:rPr lang="en-US" altLang="zh-TW" sz="2400" dirty="0"/>
              <a:t>Age: </a:t>
            </a:r>
          </a:p>
          <a:p>
            <a:pPr marL="0" indent="0">
              <a:buNone/>
            </a:pPr>
            <a:r>
              <a:rPr lang="zh-TW" altLang="en-US" sz="2400" dirty="0"/>
              <a:t>可以看到目前</a:t>
            </a:r>
            <a:r>
              <a:rPr lang="en-US" altLang="zh-TW" sz="2400" dirty="0"/>
              <a:t>Guo-Dong</a:t>
            </a:r>
            <a:r>
              <a:rPr lang="zh-TW" altLang="en-US" sz="2400" dirty="0"/>
              <a:t>成長到幾歲了</a:t>
            </a:r>
            <a:endParaRPr lang="en-US" altLang="zh-TW" sz="2400" dirty="0"/>
          </a:p>
          <a:p>
            <a:r>
              <a:rPr lang="en-US" altLang="zh-TW" sz="2400" dirty="0"/>
              <a:t>Health: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/>
              <a:t>可以看到目前</a:t>
            </a:r>
            <a:r>
              <a:rPr lang="en-US" altLang="zh-TW" sz="2400" dirty="0"/>
              <a:t>Guo-Dong</a:t>
            </a:r>
            <a:r>
              <a:rPr lang="zh-TW" altLang="en-US" sz="2400" dirty="0"/>
              <a:t>的健康度</a:t>
            </a:r>
          </a:p>
        </p:txBody>
      </p:sp>
    </p:spTree>
    <p:extLst>
      <p:ext uri="{BB962C8B-B14F-4D97-AF65-F5344CB8AC3E}">
        <p14:creationId xmlns:p14="http://schemas.microsoft.com/office/powerpoint/2010/main" val="123584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0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餵食功能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8" y="1807708"/>
            <a:ext cx="5394642" cy="4810806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有三種食物可以選擇餵食</a:t>
            </a:r>
            <a:r>
              <a:rPr lang="en-US" altLang="zh-TW" sz="2400" dirty="0"/>
              <a:t>Guo-Dong</a:t>
            </a:r>
          </a:p>
          <a:p>
            <a:endParaRPr lang="en-US" altLang="zh-TW" sz="2400" dirty="0"/>
          </a:p>
          <a:p>
            <a:r>
              <a:rPr lang="zh-TW" altLang="en-US" sz="2400" dirty="0"/>
              <a:t>每種食物都會顯示它的名字、可以增加多少飽足感和剩餘多少個這種食物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右邊的長條則代表在餵食後現在</a:t>
            </a:r>
            <a:r>
              <a:rPr lang="en-US" altLang="zh-TW" sz="2400" dirty="0"/>
              <a:t>Guo-Dong</a:t>
            </a:r>
            <a:r>
              <a:rPr lang="zh-TW" altLang="en-US" sz="2400" dirty="0"/>
              <a:t>有多少飽足度。當長條都滿了後，則無法再餵食。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按鈕可以點選來餵食</a:t>
            </a:r>
            <a:r>
              <a:rPr lang="en-US" altLang="zh-TW" sz="2400" dirty="0"/>
              <a:t>Guo-Dong</a:t>
            </a:r>
            <a:endParaRPr lang="zh-TW" altLang="en-US" sz="24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86A9DC5-9EFD-4692-91D7-378840A580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381" t="8439" r="9068"/>
          <a:stretch/>
        </p:blipFill>
        <p:spPr>
          <a:xfrm>
            <a:off x="339635" y="1721645"/>
            <a:ext cx="5603648" cy="3414710"/>
          </a:xfrm>
        </p:spPr>
      </p:pic>
    </p:spTree>
    <p:extLst>
      <p:ext uri="{BB962C8B-B14F-4D97-AF65-F5344CB8AC3E}">
        <p14:creationId xmlns:p14="http://schemas.microsoft.com/office/powerpoint/2010/main" val="156764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6A5C2-C464-443A-984E-C7C3BEFA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0"/>
            <a:ext cx="10058400" cy="959787"/>
          </a:xfrm>
        </p:spPr>
        <p:txBody>
          <a:bodyPr/>
          <a:lstStyle/>
          <a:p>
            <a:pPr algn="ctr"/>
            <a:r>
              <a:rPr lang="zh-TW" altLang="en-US" dirty="0"/>
              <a:t>清潔功能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90AF1C-B53F-4791-95B3-3C676C89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19" y="1636061"/>
            <a:ext cx="5394642" cy="4810806"/>
          </a:xfrm>
        </p:spPr>
        <p:txBody>
          <a:bodyPr>
            <a:noAutofit/>
          </a:bodyPr>
          <a:lstStyle/>
          <a:p>
            <a:r>
              <a:rPr lang="zh-TW" altLang="en-US" sz="2400" dirty="0"/>
              <a:t>有三種衣服可以選擇讓</a:t>
            </a:r>
            <a:r>
              <a:rPr lang="en-US" altLang="zh-TW" sz="2400" dirty="0"/>
              <a:t>Guo-Dong</a:t>
            </a:r>
            <a:r>
              <a:rPr lang="zh-TW" altLang="en-US" sz="2400" dirty="0"/>
              <a:t>變乾淨，增加健康度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每種衣服都會顯示它的名字、可以增加多少健康度和剩餘多少個這種衣服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右邊的長條則代表現在</a:t>
            </a:r>
            <a:r>
              <a:rPr lang="en-US" altLang="zh-TW" sz="2400" dirty="0"/>
              <a:t>Guo-Dong</a:t>
            </a:r>
            <a:r>
              <a:rPr lang="zh-TW" altLang="en-US" sz="2400" dirty="0"/>
              <a:t>有多少健康度。當長條都滿了後，則無法再更衣。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按鈕可以點選來讓</a:t>
            </a:r>
            <a:r>
              <a:rPr lang="en-US" altLang="zh-TW" sz="2400" dirty="0"/>
              <a:t>Guo-Dong</a:t>
            </a:r>
            <a:r>
              <a:rPr lang="zh-TW" altLang="en-US" sz="2400" dirty="0"/>
              <a:t>變乾淨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A91CD4-C998-45BE-967C-3E29EB22F6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5797" r="8551"/>
          <a:stretch/>
        </p:blipFill>
        <p:spPr>
          <a:xfrm>
            <a:off x="356155" y="1807708"/>
            <a:ext cx="5587128" cy="3238659"/>
          </a:xfrm>
        </p:spPr>
      </p:pic>
    </p:spTree>
    <p:extLst>
      <p:ext uri="{BB962C8B-B14F-4D97-AF65-F5344CB8AC3E}">
        <p14:creationId xmlns:p14="http://schemas.microsoft.com/office/powerpoint/2010/main" val="605755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205_TF78757031.potx" id="{A597CB4D-C073-4042-8541-90955E379DB9}" vid="{D84A4115-CBE9-4596-889C-B040DA2F860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16c05727-aa75-4e4a-9b5f-8a80a1165891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設計</Template>
  <TotalTime>0</TotalTime>
  <Words>1036</Words>
  <Application>Microsoft Office PowerPoint</Application>
  <PresentationFormat>寬螢幕</PresentationFormat>
  <Paragraphs>130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Microsoft JhengHei UI</vt:lpstr>
      <vt:lpstr>新細明體</vt:lpstr>
      <vt:lpstr>Century Gothic</vt:lpstr>
      <vt:lpstr>Garamond</vt:lpstr>
      <vt:lpstr>肥皂</vt:lpstr>
      <vt:lpstr>Final Project</vt:lpstr>
      <vt:lpstr>Guo-Dong 寵物機</vt:lpstr>
      <vt:lpstr>規格</vt:lpstr>
      <vt:lpstr>主要規則</vt:lpstr>
      <vt:lpstr>PowerPoint 簡報</vt:lpstr>
      <vt:lpstr>主畫面介紹</vt:lpstr>
      <vt:lpstr>狀態表</vt:lpstr>
      <vt:lpstr>餵食功能</vt:lpstr>
      <vt:lpstr>清潔功能</vt:lpstr>
      <vt:lpstr>遊戲Menu功能</vt:lpstr>
      <vt:lpstr>踩地雷遊戲</vt:lpstr>
      <vt:lpstr>打地鼠遊戲</vt:lpstr>
      <vt:lpstr>治療功能</vt:lpstr>
      <vt:lpstr>商店Menu功能</vt:lpstr>
      <vt:lpstr>商店買食物功能</vt:lpstr>
      <vt:lpstr>商店買衣服功能</vt:lpstr>
      <vt:lpstr>謝謝老師和助教~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2022-01-13T20:00:19Z</dcterms:created>
  <dcterms:modified xsi:type="dcterms:W3CDTF">2022-01-14T07:17:21Z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